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F1B"/>
    <a:srgbClr val="FFFFFF"/>
    <a:srgbClr val="007CC2"/>
    <a:srgbClr val="F55225"/>
    <a:srgbClr val="8F6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B7E4E-253F-4BB4-B233-AE934CAFE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F918A-A755-45EF-AB34-0908CE884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56A60-5A3B-48C4-96E3-F8D2AEF9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6FAA8-AB46-40A0-BE6C-E75DA0C79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59246-3D24-4743-A9CF-30D3314B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8F161-B2D1-4F8D-8EDD-0066CE85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2F5C7-26BC-411E-A015-153794291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E4087-EF8D-49BA-AC61-8DCC79EB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0B11-8F89-4070-ADF2-3B3556FF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A53E1-16FB-48B9-8350-E893D0D4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5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D30F8-E6CC-4909-AEB3-021A0FBC2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BF50D-E562-483F-80D0-30AAD0370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D74F0-ECB6-47A6-8CE3-07511280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5BD90-898D-4B55-9000-266189220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358D5-C17A-443F-87B5-E733C6B4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0C32B107-484D-432B-ADC4-3A7349E833D8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50CF1-65E5-4ACD-B5DC-B5C8A058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70CC-B424-40C9-BDB3-AB43DEBB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04CAE-318C-467D-96C1-5F5260B2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CDFAE17-5F79-44C3-852B-BA69335548BF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5CCF1DA-8C7C-4C7A-A314-5AAD9D05DB4C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07BE9E7-69AB-4F03-9F31-8666563CD652}" type="datetimeFigureOut">
              <a:rPr lang="en-IN" smtClean="0"/>
              <a:pPr/>
              <a:t>26-02-2024</a:t>
            </a:fld>
            <a:endParaRPr lang="en-IN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A0988BD-DF8F-4598-A7FA-D7BEC1E9FD6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B7856D-D54C-4771-84CC-1FF4DC735C6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EBC664-BF74-43C8-8EAA-F79BB5E749B8}"/>
              </a:ext>
            </a:extLst>
          </p:cNvPr>
          <p:cNvSpPr/>
          <p:nvPr userDrawn="1"/>
        </p:nvSpPr>
        <p:spPr>
          <a:xfrm>
            <a:off x="174606" y="141772"/>
            <a:ext cx="11825633" cy="1250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16" tIns="42358" rIns="84716" bIns="423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5" dirty="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BFB932CA-9683-44B8-B5A8-7EA1508E3A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252" y="1755697"/>
            <a:ext cx="3187851" cy="1649654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80B2536-8CAF-47B7-A053-29CEA966EE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21460" y="1755698"/>
            <a:ext cx="3175378" cy="1997062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67B76B2-D760-4AE7-93A0-C30EEA4202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75850" y="1533823"/>
            <a:ext cx="5222011" cy="2923130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174700-A1EC-4AB7-8DEC-7091E12E87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607" y="3770739"/>
            <a:ext cx="3168196" cy="2938635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3B2B065-DC25-471D-AD66-3EBACD1CC3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75850" y="4794829"/>
            <a:ext cx="5222011" cy="1903390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1782BE77-D277-45CA-94E3-3D6D38BEB3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25051" y="5883215"/>
            <a:ext cx="3168196" cy="815004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37D08C4E-5234-4B5F-ADF4-315F89617B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21460" y="4040754"/>
            <a:ext cx="3175378" cy="1555146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pic>
        <p:nvPicPr>
          <p:cNvPr id="31" name="Picture 30" descr="Text&#10;&#10;Description automatically generated">
            <a:extLst>
              <a:ext uri="{FF2B5EF4-FFF2-40B4-BE49-F238E27FC236}">
                <a16:creationId xmlns:a16="http://schemas.microsoft.com/office/drawing/2014/main" id="{CDAB7358-7C52-4431-B2B7-D49847D3C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612" y="398624"/>
            <a:ext cx="2418745" cy="596624"/>
          </a:xfrm>
          <a:prstGeom prst="rect">
            <a:avLst/>
          </a:prstGeom>
        </p:spPr>
      </p:pic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047F56DF-ABF2-4D2B-B8F9-CBC03AFC992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4902" y="1872674"/>
            <a:ext cx="1522196" cy="1615925"/>
          </a:xfrm>
        </p:spPr>
      </p:sp>
      <p:pic>
        <p:nvPicPr>
          <p:cNvPr id="8" name="Picture 7" descr="A logo with text and a foot&#10;&#10;Description automatically generated with medium confidence">
            <a:extLst>
              <a:ext uri="{FF2B5EF4-FFF2-40B4-BE49-F238E27FC236}">
                <a16:creationId xmlns:a16="http://schemas.microsoft.com/office/drawing/2014/main" id="{F543352A-E778-3D0A-7A77-D192D29805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69" y="254150"/>
            <a:ext cx="2192149" cy="100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7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53BE-FC77-4117-885A-34BABAF4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73276-26AB-416A-BFB8-06FA8B63E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64209-01CD-45CE-9368-BBE324BC3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CBF9-AE9F-44C7-A2FB-A4260446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58380-4935-416C-B0AD-417301D8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1085B-B2FD-47A7-9101-E1077D77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E3C3-5DEC-482D-8E3A-0E4C2B88D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E7FAD-750B-4875-BCC5-F74F6C07C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AA21F-49AC-4C88-8AC2-69D1F1C1C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67B88D-F126-41DC-B2E2-2557B87E7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B6650-3D56-4A12-986E-7351D06E5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7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217F4-1C4C-40C2-813E-EBB281D2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E58AD-2D92-4620-871B-732AD057A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2CB4C-4384-4AB9-9D69-83CE95B37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303CED-A99B-4811-A6E1-1AAB1766D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215052-97B2-49C9-B69D-B01028070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7A2358-AD27-4B49-BCBB-D9828C4F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88E05-B690-4DDE-B659-73FB5877E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3AD815-ADA2-4811-B2B1-8074058E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8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6B50-969D-4717-853D-11ECB389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4C9EC-4723-46CC-ADD5-31BE23DC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36165-97EB-492E-8791-04C4EBDD1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93049-C96F-4437-A2C0-918707A3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06C99-81DD-4F63-83FA-AC0E6F52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64A20-9E95-4C63-97A1-551F49807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C298A-A9E3-4366-86C8-4C91B298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6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4992-1930-4EE6-9DB7-E5F0946A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0F439-F9BE-402A-8BD6-5737E6165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77A07-D729-401C-B68E-C27332429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6F5C1-E8E0-4F84-B5C3-A1295547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6074-9637-4454-BF37-6AB8CCE2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844D9-54C4-46FA-BAFB-4955420D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CA1CD-5CD4-4AE4-945F-D12414D0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3BCDF-7820-447B-8143-0267E701B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D5087-D6AC-4401-A38E-217F41A93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6C9A3-CBAA-41E9-B3D4-EA1236A0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F2176-B6F6-491E-801F-2AE0F168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BEC2B-AF6A-4381-A63C-CEF29ED2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0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A55014-25EB-42CB-AD08-CED80528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92B28-B7AA-448B-920E-BC75B4243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E288B-83FB-4B84-8CFC-6B54EEA2D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710C4-8320-48C2-818F-73E0752931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2038D-823F-4F73-8A65-5F1A39E27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46CB1-D07A-48CB-ABA3-43E8A07C0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9004-49D2-4ABB-A095-90E8877962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C0F29B-E339-E4EF-0831-6DE3E1DFEDB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59450" y="63500"/>
            <a:ext cx="71437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93979B"/>
                </a:solidFill>
                <a:latin typeface="Jost" pitchFamily="2" charset="0"/>
                <a:ea typeface="Jost" pitchFamily="2" charset="0"/>
              </a:rPr>
              <a:t>Internal use</a:t>
            </a:r>
          </a:p>
        </p:txBody>
      </p:sp>
    </p:spTree>
    <p:extLst>
      <p:ext uri="{BB962C8B-B14F-4D97-AF65-F5344CB8AC3E}">
        <p14:creationId xmlns:p14="http://schemas.microsoft.com/office/powerpoint/2010/main" val="389092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44F66FB-A76D-4106-B046-F39C139F39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D7B104B-97DA-4439-91D3-960C3258E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46" y="1511470"/>
            <a:ext cx="3174244" cy="264739"/>
          </a:xfrm>
          <a:prstGeom prst="rect">
            <a:avLst/>
          </a:prstGeom>
          <a:solidFill>
            <a:srgbClr val="EF7F1B"/>
          </a:solidFill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EF77D8-7BDF-4016-B03F-ED70455DA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52" y="3511276"/>
            <a:ext cx="3169292" cy="264739"/>
          </a:xfrm>
          <a:prstGeom prst="rect">
            <a:avLst/>
          </a:prstGeom>
          <a:solidFill>
            <a:srgbClr val="EF7F1B"/>
          </a:solidFill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AIM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282069C-6BC5-4BFA-9EB2-D7075FF3A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850" y="4530090"/>
            <a:ext cx="5222011" cy="264739"/>
          </a:xfrm>
          <a:prstGeom prst="rect">
            <a:avLst/>
          </a:prstGeom>
          <a:solidFill>
            <a:srgbClr val="EF7F1B"/>
          </a:solidFill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METHODS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B6F8A02-182E-40AA-917C-A8DE80019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5995" y="1511470"/>
            <a:ext cx="3174244" cy="264739"/>
          </a:xfrm>
          <a:prstGeom prst="rect">
            <a:avLst/>
          </a:prstGeom>
          <a:solidFill>
            <a:srgbClr val="EF7F1B"/>
          </a:solidFill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B8AB6B6-75FF-47F9-B92E-DF35FB24A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869" y="5619156"/>
            <a:ext cx="3175378" cy="264739"/>
          </a:xfrm>
          <a:prstGeom prst="rect">
            <a:avLst/>
          </a:prstGeom>
          <a:solidFill>
            <a:srgbClr val="EF7F1B"/>
          </a:solidFill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ACKNOWLEDGEMENT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B13F4E-14C5-4A51-90BE-92E9EF14CC9D}"/>
              </a:ext>
            </a:extLst>
          </p:cNvPr>
          <p:cNvSpPr/>
          <p:nvPr/>
        </p:nvSpPr>
        <p:spPr>
          <a:xfrm>
            <a:off x="8863517" y="3776015"/>
            <a:ext cx="3151231" cy="264739"/>
          </a:xfrm>
          <a:prstGeom prst="rect">
            <a:avLst/>
          </a:prstGeom>
          <a:solidFill>
            <a:srgbClr val="EF7F1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368" b="1" dirty="0"/>
              <a:t>CONCLUSION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F53DF5-157B-423C-8199-ED6D17049FC0}"/>
              </a:ext>
            </a:extLst>
          </p:cNvPr>
          <p:cNvSpPr/>
          <p:nvPr/>
        </p:nvSpPr>
        <p:spPr>
          <a:xfrm>
            <a:off x="1716461" y="108672"/>
            <a:ext cx="828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Poster 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A14C6-F289-43A0-9374-EAF8F69E12F4}"/>
              </a:ext>
            </a:extLst>
          </p:cNvPr>
          <p:cNvSpPr/>
          <p:nvPr/>
        </p:nvSpPr>
        <p:spPr>
          <a:xfrm>
            <a:off x="1716461" y="596621"/>
            <a:ext cx="8282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b="1" dirty="0">
                <a:latin typeface="Arial" panose="020B0604020202020204" pitchFamily="34" charset="0"/>
              </a:rPr>
              <a:t>Author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84518D-AA2F-45BA-A269-2E866AF469E6}"/>
              </a:ext>
            </a:extLst>
          </p:cNvPr>
          <p:cNvSpPr/>
          <p:nvPr/>
        </p:nvSpPr>
        <p:spPr>
          <a:xfrm>
            <a:off x="1716461" y="1056758"/>
            <a:ext cx="8282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400" dirty="0">
                <a:latin typeface="Arial" panose="020B0604020202020204" pitchFamily="34" charset="0"/>
              </a:rPr>
              <a:t>Affiliation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ED256E2E-D9D7-497E-A497-C2DA871C2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860" y="4996702"/>
            <a:ext cx="4656763" cy="1488654"/>
          </a:xfrm>
          <a:prstGeom prst="rect">
            <a:avLst/>
          </a:prstGeom>
          <a:noFill/>
          <a:ln>
            <a:noFill/>
          </a:ln>
          <a:effectLst/>
        </p:spPr>
        <p:txBody>
          <a:bodyPr lIns="19853" tIns="11674" rIns="19853" bIns="9926"/>
          <a:lstStyle>
            <a:lvl1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Add text, pictures, tables or charts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size for tables or text 18 - 24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Pictures resolution 300 dpi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882" dirty="0"/>
              <a:t>For any section the font size is relative. If inserted text does not fill the current section, then font size must be increased and vice versa.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to be used: ARIAL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Only black &amp; blue colour font be used 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Headings not be changed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Save your document as pdf file and upload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DE1FE6EA-2E61-4C29-91A2-F4B4A6875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50" y="3849779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3E3829AA-931D-464E-8CC1-EC9AE70C9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894" y="18079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7B80812-BA65-4F86-9F66-25A24AFD2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50" y="18079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938A6726-3EC5-4887-992C-9108D0E81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894" y="4064646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37FEECA4-ECB8-4381-97F4-634054ACA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894" y="5897495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8029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cbf2ee6-7391-4c03-b07a-3137c8a2243c}" enabled="1" method="Standard" siteId="{ac144e41-8001-48f0-9e1c-170716ed06b6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Jost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Upendra Pandit</dc:creator>
  <cp:lastModifiedBy>Nikhil Golani</cp:lastModifiedBy>
  <cp:revision>19</cp:revision>
  <dcterms:created xsi:type="dcterms:W3CDTF">2021-05-26T06:22:55Z</dcterms:created>
  <dcterms:modified xsi:type="dcterms:W3CDTF">2024-02-26T10:10:30Z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Internal use</vt:lpwstr>
  </property>
</Properties>
</file>